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2" r:id="rId3"/>
    <p:sldId id="266" r:id="rId4"/>
    <p:sldId id="267" r:id="rId5"/>
    <p:sldId id="269" r:id="rId6"/>
    <p:sldId id="270" r:id="rId7"/>
  </p:sldIdLst>
  <p:sldSz cx="9144000" cy="6858000" type="screen4x3"/>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540"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smtClean="0"/>
              <a:t>Klik for at redigere i master</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smtClean="0"/>
              <a:t>Klik for at redigere i master</a:t>
            </a:r>
            <a:endParaRPr lang="da-DK"/>
          </a:p>
        </p:txBody>
      </p:sp>
      <p:sp>
        <p:nvSpPr>
          <p:cNvPr id="4" name="Pladsholder til dato 3"/>
          <p:cNvSpPr>
            <a:spLocks noGrp="1"/>
          </p:cNvSpPr>
          <p:nvPr>
            <p:ph type="dt" sz="half" idx="10"/>
          </p:nvPr>
        </p:nvSpPr>
        <p:spPr/>
        <p:txBody>
          <a:bodyPr/>
          <a:lstStyle/>
          <a:p>
            <a:fld id="{3B51AF9F-12DD-46BA-A6AE-492954F13B13}" type="datetimeFigureOut">
              <a:rPr lang="da-DK" smtClean="0"/>
              <a:t>27-05-2013</a:t>
            </a:fld>
            <a:endParaRPr lang="da-DK" dirty="0"/>
          </a:p>
        </p:txBody>
      </p:sp>
      <p:sp>
        <p:nvSpPr>
          <p:cNvPr id="5" name="Pladsholder til sidefod 4"/>
          <p:cNvSpPr>
            <a:spLocks noGrp="1"/>
          </p:cNvSpPr>
          <p:nvPr>
            <p:ph type="ftr" sz="quarter" idx="11"/>
          </p:nvPr>
        </p:nvSpPr>
        <p:spPr/>
        <p:txBody>
          <a:bodyPr/>
          <a:lstStyle/>
          <a:p>
            <a:endParaRPr lang="da-DK" dirty="0"/>
          </a:p>
        </p:txBody>
      </p:sp>
      <p:sp>
        <p:nvSpPr>
          <p:cNvPr id="6" name="Pladsholder til diasnummer 5"/>
          <p:cNvSpPr>
            <a:spLocks noGrp="1"/>
          </p:cNvSpPr>
          <p:nvPr>
            <p:ph type="sldNum" sz="quarter" idx="12"/>
          </p:nvPr>
        </p:nvSpPr>
        <p:spPr/>
        <p:txBody>
          <a:bodyPr/>
          <a:lstStyle/>
          <a:p>
            <a:fld id="{AEF0CDB8-66D5-4379-AEF0-E6E06CEF8C55}" type="slidenum">
              <a:rPr lang="da-DK" smtClean="0"/>
              <a:t>‹nr.›</a:t>
            </a:fld>
            <a:endParaRPr lang="da-DK" dirty="0"/>
          </a:p>
        </p:txBody>
      </p:sp>
    </p:spTree>
    <p:extLst>
      <p:ext uri="{BB962C8B-B14F-4D97-AF65-F5344CB8AC3E}">
        <p14:creationId xmlns:p14="http://schemas.microsoft.com/office/powerpoint/2010/main" val="773386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idx="1"/>
          </p:nvPr>
        </p:nvSpPr>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3B51AF9F-12DD-46BA-A6AE-492954F13B13}" type="datetimeFigureOut">
              <a:rPr lang="da-DK" smtClean="0"/>
              <a:t>27-05-2013</a:t>
            </a:fld>
            <a:endParaRPr lang="da-DK" dirty="0"/>
          </a:p>
        </p:txBody>
      </p:sp>
      <p:sp>
        <p:nvSpPr>
          <p:cNvPr id="5" name="Pladsholder til sidefod 4"/>
          <p:cNvSpPr>
            <a:spLocks noGrp="1"/>
          </p:cNvSpPr>
          <p:nvPr>
            <p:ph type="ftr" sz="quarter" idx="11"/>
          </p:nvPr>
        </p:nvSpPr>
        <p:spPr/>
        <p:txBody>
          <a:bodyPr/>
          <a:lstStyle/>
          <a:p>
            <a:endParaRPr lang="da-DK" dirty="0"/>
          </a:p>
        </p:txBody>
      </p:sp>
      <p:sp>
        <p:nvSpPr>
          <p:cNvPr id="6" name="Pladsholder til diasnummer 5"/>
          <p:cNvSpPr>
            <a:spLocks noGrp="1"/>
          </p:cNvSpPr>
          <p:nvPr>
            <p:ph type="sldNum" sz="quarter" idx="12"/>
          </p:nvPr>
        </p:nvSpPr>
        <p:spPr/>
        <p:txBody>
          <a:bodyPr/>
          <a:lstStyle/>
          <a:p>
            <a:fld id="{AEF0CDB8-66D5-4379-AEF0-E6E06CEF8C55}" type="slidenum">
              <a:rPr lang="da-DK" smtClean="0"/>
              <a:t>‹nr.›</a:t>
            </a:fld>
            <a:endParaRPr lang="da-DK" dirty="0"/>
          </a:p>
        </p:txBody>
      </p:sp>
    </p:spTree>
    <p:extLst>
      <p:ext uri="{BB962C8B-B14F-4D97-AF65-F5344CB8AC3E}">
        <p14:creationId xmlns:p14="http://schemas.microsoft.com/office/powerpoint/2010/main" val="1594521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i master</a:t>
            </a:r>
            <a:endParaRPr lang="da-DK"/>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smtClean="0"/>
              <a:t>Klik for at redigere i master</a:t>
            </a:r>
          </a:p>
        </p:txBody>
      </p:sp>
      <p:sp>
        <p:nvSpPr>
          <p:cNvPr id="4" name="Pladsholder til dato 3"/>
          <p:cNvSpPr>
            <a:spLocks noGrp="1"/>
          </p:cNvSpPr>
          <p:nvPr>
            <p:ph type="dt" sz="half" idx="10"/>
          </p:nvPr>
        </p:nvSpPr>
        <p:spPr/>
        <p:txBody>
          <a:bodyPr/>
          <a:lstStyle/>
          <a:p>
            <a:fld id="{3B51AF9F-12DD-46BA-A6AE-492954F13B13}" type="datetimeFigureOut">
              <a:rPr lang="da-DK" smtClean="0"/>
              <a:t>27-05-2013</a:t>
            </a:fld>
            <a:endParaRPr lang="da-DK" dirty="0"/>
          </a:p>
        </p:txBody>
      </p:sp>
      <p:sp>
        <p:nvSpPr>
          <p:cNvPr id="5" name="Pladsholder til sidefod 4"/>
          <p:cNvSpPr>
            <a:spLocks noGrp="1"/>
          </p:cNvSpPr>
          <p:nvPr>
            <p:ph type="ftr" sz="quarter" idx="11"/>
          </p:nvPr>
        </p:nvSpPr>
        <p:spPr/>
        <p:txBody>
          <a:bodyPr/>
          <a:lstStyle/>
          <a:p>
            <a:endParaRPr lang="da-DK" dirty="0"/>
          </a:p>
        </p:txBody>
      </p:sp>
      <p:sp>
        <p:nvSpPr>
          <p:cNvPr id="6" name="Pladsholder til diasnummer 5"/>
          <p:cNvSpPr>
            <a:spLocks noGrp="1"/>
          </p:cNvSpPr>
          <p:nvPr>
            <p:ph type="sldNum" sz="quarter" idx="12"/>
          </p:nvPr>
        </p:nvSpPr>
        <p:spPr/>
        <p:txBody>
          <a:bodyPr/>
          <a:lstStyle/>
          <a:p>
            <a:fld id="{AEF0CDB8-66D5-4379-AEF0-E6E06CEF8C55}" type="slidenum">
              <a:rPr lang="da-DK" smtClean="0"/>
              <a:t>‹nr.›</a:t>
            </a:fld>
            <a:endParaRPr lang="da-DK" dirty="0"/>
          </a:p>
        </p:txBody>
      </p:sp>
    </p:spTree>
    <p:extLst>
      <p:ext uri="{BB962C8B-B14F-4D97-AF65-F5344CB8AC3E}">
        <p14:creationId xmlns:p14="http://schemas.microsoft.com/office/powerpoint/2010/main" val="1297503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dato 4"/>
          <p:cNvSpPr>
            <a:spLocks noGrp="1"/>
          </p:cNvSpPr>
          <p:nvPr>
            <p:ph type="dt" sz="half" idx="10"/>
          </p:nvPr>
        </p:nvSpPr>
        <p:spPr/>
        <p:txBody>
          <a:bodyPr/>
          <a:lstStyle/>
          <a:p>
            <a:fld id="{3B51AF9F-12DD-46BA-A6AE-492954F13B13}" type="datetimeFigureOut">
              <a:rPr lang="da-DK" smtClean="0"/>
              <a:t>27-05-2013</a:t>
            </a:fld>
            <a:endParaRPr lang="da-DK" dirty="0"/>
          </a:p>
        </p:txBody>
      </p:sp>
      <p:sp>
        <p:nvSpPr>
          <p:cNvPr id="6" name="Pladsholder til sidefod 5"/>
          <p:cNvSpPr>
            <a:spLocks noGrp="1"/>
          </p:cNvSpPr>
          <p:nvPr>
            <p:ph type="ftr" sz="quarter" idx="11"/>
          </p:nvPr>
        </p:nvSpPr>
        <p:spPr/>
        <p:txBody>
          <a:bodyPr/>
          <a:lstStyle/>
          <a:p>
            <a:endParaRPr lang="da-DK" dirty="0"/>
          </a:p>
        </p:txBody>
      </p:sp>
      <p:sp>
        <p:nvSpPr>
          <p:cNvPr id="7" name="Pladsholder til diasnummer 6"/>
          <p:cNvSpPr>
            <a:spLocks noGrp="1"/>
          </p:cNvSpPr>
          <p:nvPr>
            <p:ph type="sldNum" sz="quarter" idx="12"/>
          </p:nvPr>
        </p:nvSpPr>
        <p:spPr/>
        <p:txBody>
          <a:bodyPr/>
          <a:lstStyle/>
          <a:p>
            <a:fld id="{AEF0CDB8-66D5-4379-AEF0-E6E06CEF8C55}" type="slidenum">
              <a:rPr lang="da-DK" smtClean="0"/>
              <a:t>‹nr.›</a:t>
            </a:fld>
            <a:endParaRPr lang="da-DK" dirty="0"/>
          </a:p>
        </p:txBody>
      </p:sp>
    </p:spTree>
    <p:extLst>
      <p:ext uri="{BB962C8B-B14F-4D97-AF65-F5344CB8AC3E}">
        <p14:creationId xmlns:p14="http://schemas.microsoft.com/office/powerpoint/2010/main" val="12319797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smtClean="0"/>
              <a:t>Klik for at redigere i master</a:t>
            </a:r>
            <a:endParaRPr lang="da-DK"/>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dato 6"/>
          <p:cNvSpPr>
            <a:spLocks noGrp="1"/>
          </p:cNvSpPr>
          <p:nvPr>
            <p:ph type="dt" sz="half" idx="10"/>
          </p:nvPr>
        </p:nvSpPr>
        <p:spPr/>
        <p:txBody>
          <a:bodyPr/>
          <a:lstStyle/>
          <a:p>
            <a:fld id="{3B51AF9F-12DD-46BA-A6AE-492954F13B13}" type="datetimeFigureOut">
              <a:rPr lang="da-DK" smtClean="0"/>
              <a:t>27-05-2013</a:t>
            </a:fld>
            <a:endParaRPr lang="da-DK" dirty="0"/>
          </a:p>
        </p:txBody>
      </p:sp>
      <p:sp>
        <p:nvSpPr>
          <p:cNvPr id="8" name="Pladsholder til sidefod 7"/>
          <p:cNvSpPr>
            <a:spLocks noGrp="1"/>
          </p:cNvSpPr>
          <p:nvPr>
            <p:ph type="ftr" sz="quarter" idx="11"/>
          </p:nvPr>
        </p:nvSpPr>
        <p:spPr/>
        <p:txBody>
          <a:bodyPr/>
          <a:lstStyle/>
          <a:p>
            <a:endParaRPr lang="da-DK" dirty="0"/>
          </a:p>
        </p:txBody>
      </p:sp>
      <p:sp>
        <p:nvSpPr>
          <p:cNvPr id="9" name="Pladsholder til diasnummer 8"/>
          <p:cNvSpPr>
            <a:spLocks noGrp="1"/>
          </p:cNvSpPr>
          <p:nvPr>
            <p:ph type="sldNum" sz="quarter" idx="12"/>
          </p:nvPr>
        </p:nvSpPr>
        <p:spPr/>
        <p:txBody>
          <a:bodyPr/>
          <a:lstStyle/>
          <a:p>
            <a:fld id="{AEF0CDB8-66D5-4379-AEF0-E6E06CEF8C55}" type="slidenum">
              <a:rPr lang="da-DK" smtClean="0"/>
              <a:t>‹nr.›</a:t>
            </a:fld>
            <a:endParaRPr lang="da-DK" dirty="0"/>
          </a:p>
        </p:txBody>
      </p:sp>
    </p:spTree>
    <p:extLst>
      <p:ext uri="{BB962C8B-B14F-4D97-AF65-F5344CB8AC3E}">
        <p14:creationId xmlns:p14="http://schemas.microsoft.com/office/powerpoint/2010/main" val="19122844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dato 2"/>
          <p:cNvSpPr>
            <a:spLocks noGrp="1"/>
          </p:cNvSpPr>
          <p:nvPr>
            <p:ph type="dt" sz="half" idx="10"/>
          </p:nvPr>
        </p:nvSpPr>
        <p:spPr/>
        <p:txBody>
          <a:bodyPr/>
          <a:lstStyle/>
          <a:p>
            <a:fld id="{3B51AF9F-12DD-46BA-A6AE-492954F13B13}" type="datetimeFigureOut">
              <a:rPr lang="da-DK" smtClean="0"/>
              <a:t>27-05-2013</a:t>
            </a:fld>
            <a:endParaRPr lang="da-DK" dirty="0"/>
          </a:p>
        </p:txBody>
      </p:sp>
      <p:sp>
        <p:nvSpPr>
          <p:cNvPr id="4" name="Pladsholder til sidefod 3"/>
          <p:cNvSpPr>
            <a:spLocks noGrp="1"/>
          </p:cNvSpPr>
          <p:nvPr>
            <p:ph type="ftr" sz="quarter" idx="11"/>
          </p:nvPr>
        </p:nvSpPr>
        <p:spPr/>
        <p:txBody>
          <a:bodyPr/>
          <a:lstStyle/>
          <a:p>
            <a:endParaRPr lang="da-DK" dirty="0"/>
          </a:p>
        </p:txBody>
      </p:sp>
      <p:sp>
        <p:nvSpPr>
          <p:cNvPr id="5" name="Pladsholder til diasnummer 4"/>
          <p:cNvSpPr>
            <a:spLocks noGrp="1"/>
          </p:cNvSpPr>
          <p:nvPr>
            <p:ph type="sldNum" sz="quarter" idx="12"/>
          </p:nvPr>
        </p:nvSpPr>
        <p:spPr/>
        <p:txBody>
          <a:bodyPr/>
          <a:lstStyle/>
          <a:p>
            <a:fld id="{AEF0CDB8-66D5-4379-AEF0-E6E06CEF8C55}" type="slidenum">
              <a:rPr lang="da-DK" smtClean="0"/>
              <a:t>‹nr.›</a:t>
            </a:fld>
            <a:endParaRPr lang="da-DK" dirty="0"/>
          </a:p>
        </p:txBody>
      </p:sp>
    </p:spTree>
    <p:extLst>
      <p:ext uri="{BB962C8B-B14F-4D97-AF65-F5344CB8AC3E}">
        <p14:creationId xmlns:p14="http://schemas.microsoft.com/office/powerpoint/2010/main" val="2281026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3B51AF9F-12DD-46BA-A6AE-492954F13B13}" type="datetimeFigureOut">
              <a:rPr lang="da-DK" smtClean="0"/>
              <a:t>27-05-2013</a:t>
            </a:fld>
            <a:endParaRPr lang="da-DK" dirty="0"/>
          </a:p>
        </p:txBody>
      </p:sp>
      <p:sp>
        <p:nvSpPr>
          <p:cNvPr id="3" name="Pladsholder til sidefod 2"/>
          <p:cNvSpPr>
            <a:spLocks noGrp="1"/>
          </p:cNvSpPr>
          <p:nvPr>
            <p:ph type="ftr" sz="quarter" idx="11"/>
          </p:nvPr>
        </p:nvSpPr>
        <p:spPr/>
        <p:txBody>
          <a:bodyPr/>
          <a:lstStyle/>
          <a:p>
            <a:endParaRPr lang="da-DK" dirty="0"/>
          </a:p>
        </p:txBody>
      </p:sp>
      <p:sp>
        <p:nvSpPr>
          <p:cNvPr id="4" name="Pladsholder til diasnummer 3"/>
          <p:cNvSpPr>
            <a:spLocks noGrp="1"/>
          </p:cNvSpPr>
          <p:nvPr>
            <p:ph type="sldNum" sz="quarter" idx="12"/>
          </p:nvPr>
        </p:nvSpPr>
        <p:spPr/>
        <p:txBody>
          <a:bodyPr/>
          <a:lstStyle/>
          <a:p>
            <a:fld id="{AEF0CDB8-66D5-4379-AEF0-E6E06CEF8C55}" type="slidenum">
              <a:rPr lang="da-DK" smtClean="0"/>
              <a:t>‹nr.›</a:t>
            </a:fld>
            <a:endParaRPr lang="da-DK" dirty="0"/>
          </a:p>
        </p:txBody>
      </p:sp>
    </p:spTree>
    <p:extLst>
      <p:ext uri="{BB962C8B-B14F-4D97-AF65-F5344CB8AC3E}">
        <p14:creationId xmlns:p14="http://schemas.microsoft.com/office/powerpoint/2010/main" val="1858159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smtClean="0"/>
              <a:t>Klik for at redigere i master</a:t>
            </a:r>
            <a:endParaRPr lang="da-DK"/>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Pladsholder til dato 4"/>
          <p:cNvSpPr>
            <a:spLocks noGrp="1"/>
          </p:cNvSpPr>
          <p:nvPr>
            <p:ph type="dt" sz="half" idx="10"/>
          </p:nvPr>
        </p:nvSpPr>
        <p:spPr/>
        <p:txBody>
          <a:bodyPr/>
          <a:lstStyle/>
          <a:p>
            <a:fld id="{3B51AF9F-12DD-46BA-A6AE-492954F13B13}" type="datetimeFigureOut">
              <a:rPr lang="da-DK" smtClean="0"/>
              <a:t>27-05-2013</a:t>
            </a:fld>
            <a:endParaRPr lang="da-DK" dirty="0"/>
          </a:p>
        </p:txBody>
      </p:sp>
      <p:sp>
        <p:nvSpPr>
          <p:cNvPr id="6" name="Pladsholder til sidefod 5"/>
          <p:cNvSpPr>
            <a:spLocks noGrp="1"/>
          </p:cNvSpPr>
          <p:nvPr>
            <p:ph type="ftr" sz="quarter" idx="11"/>
          </p:nvPr>
        </p:nvSpPr>
        <p:spPr/>
        <p:txBody>
          <a:bodyPr/>
          <a:lstStyle/>
          <a:p>
            <a:endParaRPr lang="da-DK" dirty="0"/>
          </a:p>
        </p:txBody>
      </p:sp>
      <p:sp>
        <p:nvSpPr>
          <p:cNvPr id="7" name="Pladsholder til diasnummer 6"/>
          <p:cNvSpPr>
            <a:spLocks noGrp="1"/>
          </p:cNvSpPr>
          <p:nvPr>
            <p:ph type="sldNum" sz="quarter" idx="12"/>
          </p:nvPr>
        </p:nvSpPr>
        <p:spPr/>
        <p:txBody>
          <a:bodyPr/>
          <a:lstStyle/>
          <a:p>
            <a:fld id="{AEF0CDB8-66D5-4379-AEF0-E6E06CEF8C55}" type="slidenum">
              <a:rPr lang="da-DK" smtClean="0"/>
              <a:t>‹nr.›</a:t>
            </a:fld>
            <a:endParaRPr lang="da-DK" dirty="0"/>
          </a:p>
        </p:txBody>
      </p:sp>
    </p:spTree>
    <p:extLst>
      <p:ext uri="{BB962C8B-B14F-4D97-AF65-F5344CB8AC3E}">
        <p14:creationId xmlns:p14="http://schemas.microsoft.com/office/powerpoint/2010/main" val="348841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smtClean="0"/>
              <a:t>Klik for at redigere i master</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dirty="0"/>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Pladsholder til dato 4"/>
          <p:cNvSpPr>
            <a:spLocks noGrp="1"/>
          </p:cNvSpPr>
          <p:nvPr>
            <p:ph type="dt" sz="half" idx="10"/>
          </p:nvPr>
        </p:nvSpPr>
        <p:spPr/>
        <p:txBody>
          <a:bodyPr/>
          <a:lstStyle/>
          <a:p>
            <a:fld id="{3B51AF9F-12DD-46BA-A6AE-492954F13B13}" type="datetimeFigureOut">
              <a:rPr lang="da-DK" smtClean="0"/>
              <a:t>27-05-2013</a:t>
            </a:fld>
            <a:endParaRPr lang="da-DK" dirty="0"/>
          </a:p>
        </p:txBody>
      </p:sp>
      <p:sp>
        <p:nvSpPr>
          <p:cNvPr id="6" name="Pladsholder til sidefod 5"/>
          <p:cNvSpPr>
            <a:spLocks noGrp="1"/>
          </p:cNvSpPr>
          <p:nvPr>
            <p:ph type="ftr" sz="quarter" idx="11"/>
          </p:nvPr>
        </p:nvSpPr>
        <p:spPr/>
        <p:txBody>
          <a:bodyPr/>
          <a:lstStyle/>
          <a:p>
            <a:endParaRPr lang="da-DK" dirty="0"/>
          </a:p>
        </p:txBody>
      </p:sp>
      <p:sp>
        <p:nvSpPr>
          <p:cNvPr id="7" name="Pladsholder til diasnummer 6"/>
          <p:cNvSpPr>
            <a:spLocks noGrp="1"/>
          </p:cNvSpPr>
          <p:nvPr>
            <p:ph type="sldNum" sz="quarter" idx="12"/>
          </p:nvPr>
        </p:nvSpPr>
        <p:spPr/>
        <p:txBody>
          <a:bodyPr/>
          <a:lstStyle/>
          <a:p>
            <a:fld id="{AEF0CDB8-66D5-4379-AEF0-E6E06CEF8C55}" type="slidenum">
              <a:rPr lang="da-DK" smtClean="0"/>
              <a:t>‹nr.›</a:t>
            </a:fld>
            <a:endParaRPr lang="da-DK" dirty="0"/>
          </a:p>
        </p:txBody>
      </p:sp>
    </p:spTree>
    <p:extLst>
      <p:ext uri="{BB962C8B-B14F-4D97-AF65-F5344CB8AC3E}">
        <p14:creationId xmlns:p14="http://schemas.microsoft.com/office/powerpoint/2010/main" val="20686336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3B51AF9F-12DD-46BA-A6AE-492954F13B13}" type="datetimeFigureOut">
              <a:rPr lang="da-DK" smtClean="0"/>
              <a:t>27-05-2013</a:t>
            </a:fld>
            <a:endParaRPr lang="da-DK" dirty="0"/>
          </a:p>
        </p:txBody>
      </p:sp>
      <p:sp>
        <p:nvSpPr>
          <p:cNvPr id="5" name="Pladsholder til sidefod 4"/>
          <p:cNvSpPr>
            <a:spLocks noGrp="1"/>
          </p:cNvSpPr>
          <p:nvPr>
            <p:ph type="ftr" sz="quarter" idx="11"/>
          </p:nvPr>
        </p:nvSpPr>
        <p:spPr/>
        <p:txBody>
          <a:bodyPr/>
          <a:lstStyle/>
          <a:p>
            <a:endParaRPr lang="da-DK" dirty="0"/>
          </a:p>
        </p:txBody>
      </p:sp>
      <p:sp>
        <p:nvSpPr>
          <p:cNvPr id="6" name="Pladsholder til diasnummer 5"/>
          <p:cNvSpPr>
            <a:spLocks noGrp="1"/>
          </p:cNvSpPr>
          <p:nvPr>
            <p:ph type="sldNum" sz="quarter" idx="12"/>
          </p:nvPr>
        </p:nvSpPr>
        <p:spPr/>
        <p:txBody>
          <a:bodyPr/>
          <a:lstStyle/>
          <a:p>
            <a:fld id="{AEF0CDB8-66D5-4379-AEF0-E6E06CEF8C55}" type="slidenum">
              <a:rPr lang="da-DK" smtClean="0"/>
              <a:t>‹nr.›</a:t>
            </a:fld>
            <a:endParaRPr lang="da-DK" dirty="0"/>
          </a:p>
        </p:txBody>
      </p:sp>
    </p:spTree>
    <p:extLst>
      <p:ext uri="{BB962C8B-B14F-4D97-AF65-F5344CB8AC3E}">
        <p14:creationId xmlns:p14="http://schemas.microsoft.com/office/powerpoint/2010/main" val="1822285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smtClean="0"/>
              <a:t>Klik for at redigere i master</a:t>
            </a:r>
            <a:endParaRPr lang="da-DK"/>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3B51AF9F-12DD-46BA-A6AE-492954F13B13}" type="datetimeFigureOut">
              <a:rPr lang="da-DK" smtClean="0"/>
              <a:t>27-05-2013</a:t>
            </a:fld>
            <a:endParaRPr lang="da-DK" dirty="0"/>
          </a:p>
        </p:txBody>
      </p:sp>
      <p:sp>
        <p:nvSpPr>
          <p:cNvPr id="5" name="Pladsholder til sidefod 4"/>
          <p:cNvSpPr>
            <a:spLocks noGrp="1"/>
          </p:cNvSpPr>
          <p:nvPr>
            <p:ph type="ftr" sz="quarter" idx="11"/>
          </p:nvPr>
        </p:nvSpPr>
        <p:spPr/>
        <p:txBody>
          <a:bodyPr/>
          <a:lstStyle/>
          <a:p>
            <a:endParaRPr lang="da-DK" dirty="0"/>
          </a:p>
        </p:txBody>
      </p:sp>
      <p:sp>
        <p:nvSpPr>
          <p:cNvPr id="6" name="Pladsholder til diasnummer 5"/>
          <p:cNvSpPr>
            <a:spLocks noGrp="1"/>
          </p:cNvSpPr>
          <p:nvPr>
            <p:ph type="sldNum" sz="quarter" idx="12"/>
          </p:nvPr>
        </p:nvSpPr>
        <p:spPr/>
        <p:txBody>
          <a:bodyPr/>
          <a:lstStyle/>
          <a:p>
            <a:fld id="{AEF0CDB8-66D5-4379-AEF0-E6E06CEF8C55}" type="slidenum">
              <a:rPr lang="da-DK" smtClean="0"/>
              <a:t>‹nr.›</a:t>
            </a:fld>
            <a:endParaRPr lang="da-DK" dirty="0"/>
          </a:p>
        </p:txBody>
      </p:sp>
    </p:spTree>
    <p:extLst>
      <p:ext uri="{BB962C8B-B14F-4D97-AF65-F5344CB8AC3E}">
        <p14:creationId xmlns:p14="http://schemas.microsoft.com/office/powerpoint/2010/main" val="486997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a-DK" smtClean="0"/>
              <a:t>Klik for at redigere i master</a:t>
            </a:r>
            <a:endParaRPr lang="da-DK"/>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51AF9F-12DD-46BA-A6AE-492954F13B13}" type="datetimeFigureOut">
              <a:rPr lang="da-DK" smtClean="0"/>
              <a:t>27-05-2013</a:t>
            </a:fld>
            <a:endParaRPr lang="da-DK" dirty="0"/>
          </a:p>
        </p:txBody>
      </p:sp>
      <p:sp>
        <p:nvSpPr>
          <p:cNvPr id="5" name="Pladsholder til sidefod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dirty="0"/>
          </a:p>
        </p:txBody>
      </p:sp>
      <p:sp>
        <p:nvSpPr>
          <p:cNvPr id="6" name="Pladsholder til dias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F0CDB8-66D5-4379-AEF0-E6E06CEF8C55}" type="slidenum">
              <a:rPr lang="da-DK" smtClean="0"/>
              <a:t>‹nr.›</a:t>
            </a:fld>
            <a:endParaRPr lang="da-DK" dirty="0"/>
          </a:p>
        </p:txBody>
      </p:sp>
    </p:spTree>
    <p:extLst>
      <p:ext uri="{BB962C8B-B14F-4D97-AF65-F5344CB8AC3E}">
        <p14:creationId xmlns:p14="http://schemas.microsoft.com/office/powerpoint/2010/main" val="533243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A typical lesson</a:t>
            </a:r>
            <a:endParaRPr lang="en-US" dirty="0"/>
          </a:p>
        </p:txBody>
      </p:sp>
      <p:sp>
        <p:nvSpPr>
          <p:cNvPr id="3" name="Pladsholder til tekst 2"/>
          <p:cNvSpPr>
            <a:spLocks noGrp="1"/>
          </p:cNvSpPr>
          <p:nvPr>
            <p:ph type="body" idx="1"/>
          </p:nvPr>
        </p:nvSpPr>
        <p:spPr/>
        <p:txBody>
          <a:bodyPr/>
          <a:lstStyle/>
          <a:p>
            <a:r>
              <a:rPr lang="da-DK" dirty="0" smtClean="0"/>
              <a:t>A </a:t>
            </a:r>
            <a:r>
              <a:rPr lang="da-DK" dirty="0" err="1" smtClean="0"/>
              <a:t>lesson</a:t>
            </a:r>
            <a:endParaRPr lang="da-DK" dirty="0"/>
          </a:p>
        </p:txBody>
      </p:sp>
      <p:sp>
        <p:nvSpPr>
          <p:cNvPr id="4" name="Pladsholder til indhold 3"/>
          <p:cNvSpPr>
            <a:spLocks noGrp="1"/>
          </p:cNvSpPr>
          <p:nvPr>
            <p:ph sz="half" idx="2"/>
          </p:nvPr>
        </p:nvSpPr>
        <p:spPr/>
        <p:txBody>
          <a:bodyPr>
            <a:normAutofit fontScale="85000" lnSpcReduction="10000"/>
          </a:bodyPr>
          <a:lstStyle/>
          <a:p>
            <a:r>
              <a:rPr lang="en-US" dirty="0" smtClean="0"/>
              <a:t>1. part</a:t>
            </a:r>
          </a:p>
          <a:p>
            <a:pPr lvl="1"/>
            <a:r>
              <a:rPr lang="en-US" dirty="0" smtClean="0"/>
              <a:t>the teacher lectures and explains the content of today’s subject to the students</a:t>
            </a:r>
          </a:p>
          <a:p>
            <a:r>
              <a:rPr lang="en-US" dirty="0" smtClean="0"/>
              <a:t>2. part</a:t>
            </a:r>
          </a:p>
          <a:p>
            <a:pPr lvl="1"/>
            <a:r>
              <a:rPr lang="en-US" dirty="0" smtClean="0"/>
              <a:t>the students are actively processing or manipulating the material</a:t>
            </a:r>
          </a:p>
          <a:p>
            <a:pPr lvl="0"/>
            <a:r>
              <a:rPr lang="en-US" dirty="0" smtClean="0"/>
              <a:t>Some of these activities are:</a:t>
            </a:r>
          </a:p>
          <a:p>
            <a:pPr lvl="1"/>
            <a:r>
              <a:rPr lang="en-US" dirty="0" smtClean="0"/>
              <a:t>Students copying from board </a:t>
            </a:r>
            <a:endParaRPr lang="en-US" sz="2800" dirty="0" smtClean="0"/>
          </a:p>
          <a:p>
            <a:pPr lvl="1"/>
            <a:r>
              <a:rPr lang="en-US" dirty="0" smtClean="0"/>
              <a:t>Students reading aloud from the textbook</a:t>
            </a:r>
            <a:endParaRPr lang="en-US" sz="2800" dirty="0" smtClean="0"/>
          </a:p>
          <a:p>
            <a:pPr lvl="1"/>
            <a:r>
              <a:rPr lang="en-US" dirty="0" smtClean="0"/>
              <a:t>Question answer session</a:t>
            </a:r>
            <a:endParaRPr lang="en-US" sz="2800" dirty="0" smtClean="0"/>
          </a:p>
          <a:p>
            <a:pPr lvl="1"/>
            <a:r>
              <a:rPr lang="en-US" dirty="0" smtClean="0"/>
              <a:t>Students presenting to the class</a:t>
            </a:r>
            <a:endParaRPr lang="en-US" sz="2800" dirty="0" smtClean="0"/>
          </a:p>
          <a:p>
            <a:pPr lvl="1"/>
            <a:endParaRPr lang="en-US" dirty="0"/>
          </a:p>
        </p:txBody>
      </p:sp>
      <p:sp>
        <p:nvSpPr>
          <p:cNvPr id="5" name="Pladsholder til tekst 4"/>
          <p:cNvSpPr>
            <a:spLocks noGrp="1"/>
          </p:cNvSpPr>
          <p:nvPr>
            <p:ph type="body" sz="quarter" idx="3"/>
          </p:nvPr>
        </p:nvSpPr>
        <p:spPr/>
        <p:txBody>
          <a:bodyPr/>
          <a:lstStyle/>
          <a:p>
            <a:r>
              <a:rPr lang="da-DK" dirty="0" err="1" smtClean="0"/>
              <a:t>Samtse</a:t>
            </a:r>
            <a:r>
              <a:rPr lang="da-DK" dirty="0" smtClean="0"/>
              <a:t> </a:t>
            </a:r>
            <a:r>
              <a:rPr lang="da-DK" dirty="0" err="1" smtClean="0"/>
              <a:t>Secondary</a:t>
            </a:r>
            <a:r>
              <a:rPr lang="da-DK" dirty="0" smtClean="0"/>
              <a:t> School</a:t>
            </a:r>
            <a:endParaRPr lang="da-DK" dirty="0"/>
          </a:p>
        </p:txBody>
      </p:sp>
      <p:pic>
        <p:nvPicPr>
          <p:cNvPr id="7" name="Pladsholder til indhold 4"/>
          <p:cNvPicPr>
            <a:picLocks noGrp="1" noChangeAspect="1"/>
          </p:cNvPicPr>
          <p:nvPr>
            <p:ph sz="quarter" idx="4"/>
          </p:nvPr>
        </p:nvPicPr>
        <p:blipFill>
          <a:blip r:embed="rId2" cstate="print">
            <a:extLst>
              <a:ext uri="{28A0092B-C50C-407E-A947-70E740481C1C}">
                <a14:useLocalDpi xmlns:a14="http://schemas.microsoft.com/office/drawing/2010/main" val="0"/>
              </a:ext>
            </a:extLst>
          </a:blip>
          <a:stretch>
            <a:fillRect/>
          </a:stretch>
        </p:blipFill>
        <p:spPr>
          <a:xfrm>
            <a:off x="4645025" y="2641091"/>
            <a:ext cx="4041775" cy="3018856"/>
          </a:xfrm>
        </p:spPr>
      </p:pic>
      <p:sp>
        <p:nvSpPr>
          <p:cNvPr id="9" name="Nedadgående pil 8"/>
          <p:cNvSpPr/>
          <p:nvPr/>
        </p:nvSpPr>
        <p:spPr>
          <a:xfrm>
            <a:off x="4644008" y="2348880"/>
            <a:ext cx="1368152" cy="129614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050" dirty="0" smtClean="0"/>
              <a:t>Teacher </a:t>
            </a:r>
            <a:r>
              <a:rPr lang="da-DK" sz="1050" dirty="0" err="1" smtClean="0"/>
              <a:t>directed</a:t>
            </a:r>
            <a:endParaRPr lang="da-DK" sz="1050" dirty="0"/>
          </a:p>
        </p:txBody>
      </p:sp>
      <p:sp>
        <p:nvSpPr>
          <p:cNvPr id="10" name="Opadgående pil 9"/>
          <p:cNvSpPr/>
          <p:nvPr/>
        </p:nvSpPr>
        <p:spPr>
          <a:xfrm>
            <a:off x="5076056" y="3429000"/>
            <a:ext cx="1368152" cy="136815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050" dirty="0" smtClean="0"/>
              <a:t>Student </a:t>
            </a:r>
            <a:r>
              <a:rPr lang="da-DK" sz="1050" dirty="0" err="1" smtClean="0"/>
              <a:t>directed</a:t>
            </a:r>
            <a:endParaRPr lang="da-DK" sz="1050" dirty="0"/>
          </a:p>
        </p:txBody>
      </p:sp>
    </p:spTree>
    <p:extLst>
      <p:ext uri="{BB962C8B-B14F-4D97-AF65-F5344CB8AC3E}">
        <p14:creationId xmlns:p14="http://schemas.microsoft.com/office/powerpoint/2010/main" val="4011756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smtClean="0"/>
              <a:t>The </a:t>
            </a:r>
            <a:r>
              <a:rPr lang="da-DK" dirty="0" err="1" smtClean="0"/>
              <a:t>traditional</a:t>
            </a:r>
            <a:r>
              <a:rPr lang="da-DK" dirty="0" smtClean="0"/>
              <a:t> </a:t>
            </a:r>
            <a:r>
              <a:rPr lang="da-DK" dirty="0" err="1" smtClean="0"/>
              <a:t>cognitive</a:t>
            </a:r>
            <a:r>
              <a:rPr lang="da-DK" dirty="0" smtClean="0"/>
              <a:t> discourse as the dominant discourse</a:t>
            </a:r>
            <a:endParaRPr lang="da-DK" dirty="0"/>
          </a:p>
        </p:txBody>
      </p:sp>
      <p:sp>
        <p:nvSpPr>
          <p:cNvPr id="3" name="Pladsholder til indhold 2"/>
          <p:cNvSpPr>
            <a:spLocks noGrp="1"/>
          </p:cNvSpPr>
          <p:nvPr>
            <p:ph sz="half" idx="1"/>
          </p:nvPr>
        </p:nvSpPr>
        <p:spPr>
          <a:xfrm>
            <a:off x="457200" y="1600200"/>
            <a:ext cx="4038600" cy="4853136"/>
          </a:xfrm>
        </p:spPr>
        <p:txBody>
          <a:bodyPr>
            <a:normAutofit fontScale="70000" lnSpcReduction="20000"/>
          </a:bodyPr>
          <a:lstStyle/>
          <a:p>
            <a:r>
              <a:rPr lang="en-US" dirty="0" smtClean="0"/>
              <a:t>Lessons are ‘spoon fed’ and teacher-directed</a:t>
            </a:r>
          </a:p>
          <a:p>
            <a:r>
              <a:rPr lang="en-US" dirty="0" smtClean="0"/>
              <a:t>The teacher is responsible for learning to take place</a:t>
            </a:r>
          </a:p>
          <a:p>
            <a:r>
              <a:rPr lang="en-US" dirty="0" smtClean="0"/>
              <a:t>Learning is acquisition of theoretical and abstract knowledge (curriculum)</a:t>
            </a:r>
          </a:p>
          <a:p>
            <a:r>
              <a:rPr lang="en-US" dirty="0" smtClean="0"/>
              <a:t>Knowledge is considered as the truth</a:t>
            </a:r>
          </a:p>
          <a:p>
            <a:r>
              <a:rPr lang="en-US" dirty="0" smtClean="0"/>
              <a:t>Learning is tested by ability to reproduce presented material</a:t>
            </a:r>
          </a:p>
          <a:p>
            <a:r>
              <a:rPr lang="en-US" dirty="0" smtClean="0"/>
              <a:t>Feedback is given as right-or-wrong-answers</a:t>
            </a:r>
          </a:p>
          <a:p>
            <a:r>
              <a:rPr lang="en-US" dirty="0" smtClean="0"/>
              <a:t>The student learn by taking knowledge in, absorbing it, digesting it and storing it for later use.</a:t>
            </a:r>
          </a:p>
          <a:p>
            <a:endParaRPr lang="da-DK" dirty="0" smtClean="0"/>
          </a:p>
          <a:p>
            <a:endParaRPr lang="da-DK" dirty="0"/>
          </a:p>
        </p:txBody>
      </p:sp>
      <p:pic>
        <p:nvPicPr>
          <p:cNvPr id="5" name="Pladsholder til indhold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648200" y="2354939"/>
            <a:ext cx="4038600" cy="3016485"/>
          </a:xfrm>
        </p:spPr>
      </p:pic>
    </p:spTree>
    <p:extLst>
      <p:ext uri="{BB962C8B-B14F-4D97-AF65-F5344CB8AC3E}">
        <p14:creationId xmlns:p14="http://schemas.microsoft.com/office/powerpoint/2010/main" val="141524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smtClean="0"/>
              <a:t>The </a:t>
            </a:r>
            <a:r>
              <a:rPr lang="da-DK" dirty="0" err="1" smtClean="0"/>
              <a:t>experiential</a:t>
            </a:r>
            <a:r>
              <a:rPr lang="da-DK" dirty="0" smtClean="0"/>
              <a:t> discourse as an alternative discourse</a:t>
            </a:r>
            <a:endParaRPr lang="da-DK" dirty="0"/>
          </a:p>
        </p:txBody>
      </p:sp>
      <p:sp>
        <p:nvSpPr>
          <p:cNvPr id="3" name="Pladsholder til indhold 2"/>
          <p:cNvSpPr>
            <a:spLocks noGrp="1"/>
          </p:cNvSpPr>
          <p:nvPr>
            <p:ph sz="half" idx="1"/>
          </p:nvPr>
        </p:nvSpPr>
        <p:spPr/>
        <p:txBody>
          <a:bodyPr>
            <a:normAutofit fontScale="62500" lnSpcReduction="20000"/>
          </a:bodyPr>
          <a:lstStyle/>
          <a:p>
            <a:r>
              <a:rPr lang="en-US" dirty="0" smtClean="0"/>
              <a:t>‘When </a:t>
            </a:r>
            <a:r>
              <a:rPr lang="en-US" dirty="0"/>
              <a:t>students are actively involved in the learning process we call it Student Centered learning. Effective learning of facts, knowledge, skills and values takes place when students become active learners.’ (Teacher, history, Samtse</a:t>
            </a:r>
            <a:r>
              <a:rPr lang="en-US" dirty="0" smtClean="0"/>
              <a:t>).</a:t>
            </a:r>
          </a:p>
          <a:p>
            <a:r>
              <a:rPr lang="en-US" dirty="0" smtClean="0"/>
              <a:t>Mostly used to enhance the learning of theoretical and abstract syllabus through exercise</a:t>
            </a:r>
          </a:p>
          <a:p>
            <a:r>
              <a:rPr lang="en-US" dirty="0" smtClean="0"/>
              <a:t>Can also be teachers using their own experiences, connecting syllabus to problems in reality, excursions etc.</a:t>
            </a:r>
          </a:p>
          <a:p>
            <a:r>
              <a:rPr lang="en-US" dirty="0" smtClean="0"/>
              <a:t>Students calls for examples, dialog, illustrative  problem solving and other interactive activities </a:t>
            </a:r>
          </a:p>
          <a:p>
            <a:r>
              <a:rPr lang="en-US" dirty="0" smtClean="0"/>
              <a:t>A limited way of building on experiential learning theory pointing to this discourse as underdeveloped</a:t>
            </a:r>
            <a:endParaRPr lang="da-DK" dirty="0"/>
          </a:p>
        </p:txBody>
      </p:sp>
      <p:pic>
        <p:nvPicPr>
          <p:cNvPr id="5" name="Pladsholder til indhold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977248" y="1600200"/>
            <a:ext cx="3380503" cy="4525963"/>
          </a:xfrm>
        </p:spPr>
      </p:pic>
    </p:spTree>
    <p:extLst>
      <p:ext uri="{BB962C8B-B14F-4D97-AF65-F5344CB8AC3E}">
        <p14:creationId xmlns:p14="http://schemas.microsoft.com/office/powerpoint/2010/main" val="3080256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smtClean="0"/>
              <a:t>The </a:t>
            </a:r>
            <a:r>
              <a:rPr lang="da-DK" dirty="0" smtClean="0"/>
              <a:t>socio-cultural</a:t>
            </a:r>
            <a:r>
              <a:rPr lang="da-DK" dirty="0" smtClean="0"/>
              <a:t> discourse as a </a:t>
            </a:r>
            <a:r>
              <a:rPr lang="da-DK" dirty="0" smtClean="0"/>
              <a:t>maginalised</a:t>
            </a:r>
            <a:r>
              <a:rPr lang="da-DK" dirty="0" smtClean="0"/>
              <a:t> discourse</a:t>
            </a:r>
            <a:endParaRPr lang="da-DK" dirty="0"/>
          </a:p>
        </p:txBody>
      </p:sp>
      <p:sp>
        <p:nvSpPr>
          <p:cNvPr id="3" name="Pladsholder til indhold 2"/>
          <p:cNvSpPr>
            <a:spLocks noGrp="1"/>
          </p:cNvSpPr>
          <p:nvPr>
            <p:ph sz="half" idx="1"/>
          </p:nvPr>
        </p:nvSpPr>
        <p:spPr/>
        <p:txBody>
          <a:bodyPr>
            <a:normAutofit fontScale="62500" lnSpcReduction="20000"/>
          </a:bodyPr>
          <a:lstStyle/>
          <a:p>
            <a:r>
              <a:rPr lang="en-US" dirty="0" smtClean="0"/>
              <a:t>Teachers: Acknowledge that the students get some help from friends. Let good students help weak students </a:t>
            </a:r>
          </a:p>
          <a:p>
            <a:r>
              <a:rPr lang="en-US" dirty="0" smtClean="0"/>
              <a:t>Students: Learn from their friends: ‘With friends, we can argue our points. We are at the same level and we tend to find their mistakes. But if it’s a teacher, even if we have some doubts in our mind, we hesitate to say those things. But with friends we can clear out any doubts and argue with them.’ (Student, </a:t>
            </a:r>
            <a:r>
              <a:rPr lang="en-US" dirty="0" smtClean="0"/>
              <a:t>Gedu</a:t>
            </a:r>
            <a:r>
              <a:rPr lang="en-US" dirty="0" smtClean="0"/>
              <a:t>). </a:t>
            </a:r>
          </a:p>
          <a:p>
            <a:r>
              <a:rPr lang="en-US" dirty="0" smtClean="0"/>
              <a:t>Parents: Are often not able to help. Perceive their children's (lack of) benefits from school as the fate? Support the idea of their children attending school</a:t>
            </a:r>
          </a:p>
          <a:p>
            <a:endParaRPr lang="en-US" dirty="0"/>
          </a:p>
        </p:txBody>
      </p:sp>
      <p:pic>
        <p:nvPicPr>
          <p:cNvPr id="5" name="Pladsholder til indhold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648200" y="2354939"/>
            <a:ext cx="4038600" cy="3016485"/>
          </a:xfrm>
        </p:spPr>
      </p:pic>
    </p:spTree>
    <p:extLst>
      <p:ext uri="{BB962C8B-B14F-4D97-AF65-F5344CB8AC3E}">
        <p14:creationId xmlns:p14="http://schemas.microsoft.com/office/powerpoint/2010/main" val="76091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Sum up</a:t>
            </a:r>
            <a:endParaRPr lang="da-DK" dirty="0"/>
          </a:p>
        </p:txBody>
      </p:sp>
      <p:sp>
        <p:nvSpPr>
          <p:cNvPr id="3" name="Pladsholder til indhold 2"/>
          <p:cNvSpPr>
            <a:spLocks noGrp="1"/>
          </p:cNvSpPr>
          <p:nvPr>
            <p:ph idx="1"/>
          </p:nvPr>
        </p:nvSpPr>
        <p:spPr>
          <a:xfrm>
            <a:off x="457200" y="1600200"/>
            <a:ext cx="8229600" cy="5069160"/>
          </a:xfrm>
        </p:spPr>
        <p:txBody>
          <a:bodyPr>
            <a:normAutofit fontScale="62500" lnSpcReduction="20000"/>
          </a:bodyPr>
          <a:lstStyle/>
          <a:p>
            <a:r>
              <a:rPr lang="en-US" dirty="0" smtClean="0"/>
              <a:t>The traditional cognitive discourse as the dominant:</a:t>
            </a:r>
          </a:p>
          <a:p>
            <a:pPr lvl="1"/>
            <a:r>
              <a:rPr lang="en-US" dirty="0" smtClean="0"/>
              <a:t>Knowledge is considered objective, learning is a cognitive process in which the students form an inner mental understanding of external objects. The process is primarily facilitated by the teachers teaching. The aim is to reproduce curriculum knowledge</a:t>
            </a:r>
          </a:p>
          <a:p>
            <a:r>
              <a:rPr lang="en-US" dirty="0" smtClean="0"/>
              <a:t>The experiential discourse as a limited but recognized discourse</a:t>
            </a:r>
          </a:p>
          <a:p>
            <a:pPr lvl="1"/>
            <a:r>
              <a:rPr lang="en-US" dirty="0" smtClean="0"/>
              <a:t>The student centered activities are primarily done to activate students and get them to participate as a way to learn textbook material more effectively. Secondary the experience based approach is displayed in the teachers' involvement of experience and practical issues in the lessons, which requires that they go beyond the scheduled substance. To a large extent this excess of textbook material is what makes the syllabus more meaningful, puts it in relation to specific problems and reveal teachers' commitment, all elements that the students perceive of as parts of good teaching.</a:t>
            </a:r>
          </a:p>
          <a:p>
            <a:r>
              <a:rPr lang="en-US" dirty="0" smtClean="0"/>
              <a:t>The socio-cultural as a marginalized discourse</a:t>
            </a:r>
          </a:p>
          <a:p>
            <a:pPr lvl="1"/>
            <a:r>
              <a:rPr lang="en-US" dirty="0" smtClean="0"/>
              <a:t>Teachers know that students make use of the knowledge of their friends, but they often experience a negative side of this, since they experience that some students copy work from friends. From the students' point of view, the social transmission of knowledge is much more prominent. They use friends to get answers to questions, increase understanding and discuss the substance</a:t>
            </a:r>
          </a:p>
          <a:p>
            <a:endParaRPr lang="en-US" dirty="0"/>
          </a:p>
        </p:txBody>
      </p:sp>
    </p:spTree>
    <p:extLst>
      <p:ext uri="{BB962C8B-B14F-4D97-AF65-F5344CB8AC3E}">
        <p14:creationId xmlns:p14="http://schemas.microsoft.com/office/powerpoint/2010/main" val="2592584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Discussion</a:t>
            </a:r>
            <a:endParaRPr lang="en-US" dirty="0"/>
          </a:p>
        </p:txBody>
      </p:sp>
      <p:sp>
        <p:nvSpPr>
          <p:cNvPr id="3" name="Pladsholder til indhold 2"/>
          <p:cNvSpPr>
            <a:spLocks noGrp="1"/>
          </p:cNvSpPr>
          <p:nvPr>
            <p:ph idx="1"/>
          </p:nvPr>
        </p:nvSpPr>
        <p:spPr/>
        <p:txBody>
          <a:bodyPr>
            <a:normAutofit lnSpcReduction="10000"/>
          </a:bodyPr>
          <a:lstStyle/>
          <a:p>
            <a:r>
              <a:rPr lang="en-US" dirty="0" smtClean="0"/>
              <a:t>What are the consequences of this picture?</a:t>
            </a:r>
          </a:p>
          <a:p>
            <a:pPr lvl="1"/>
            <a:r>
              <a:rPr lang="en-US" dirty="0" smtClean="0"/>
              <a:t>Too passive students?</a:t>
            </a:r>
          </a:p>
          <a:p>
            <a:pPr lvl="1"/>
            <a:r>
              <a:rPr lang="en-US" dirty="0" smtClean="0"/>
              <a:t>Too much mechanical learning: the student can reproduce the content, but understanding and usability is missing?</a:t>
            </a:r>
          </a:p>
          <a:p>
            <a:r>
              <a:rPr lang="en-US" dirty="0" smtClean="0"/>
              <a:t>Is the system effective in terms of learning?</a:t>
            </a:r>
          </a:p>
          <a:p>
            <a:pPr lvl="1"/>
            <a:r>
              <a:rPr lang="en-US" dirty="0" smtClean="0"/>
              <a:t>Or of differentiating the high achievers from low achievers? </a:t>
            </a:r>
          </a:p>
          <a:p>
            <a:r>
              <a:rPr lang="en-US" dirty="0" smtClean="0"/>
              <a:t>How can learning be enhanced? </a:t>
            </a:r>
          </a:p>
          <a:p>
            <a:pPr marL="0" indent="0">
              <a:buNone/>
            </a:pPr>
            <a:endParaRPr lang="da-DK" dirty="0" smtClean="0"/>
          </a:p>
          <a:p>
            <a:endParaRPr lang="da-DK" dirty="0"/>
          </a:p>
          <a:p>
            <a:endParaRPr lang="da-DK" dirty="0" smtClean="0"/>
          </a:p>
          <a:p>
            <a:endParaRPr lang="da-DK" dirty="0"/>
          </a:p>
        </p:txBody>
      </p:sp>
    </p:spTree>
    <p:extLst>
      <p:ext uri="{BB962C8B-B14F-4D97-AF65-F5344CB8AC3E}">
        <p14:creationId xmlns:p14="http://schemas.microsoft.com/office/powerpoint/2010/main" val="1869108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216</TotalTime>
  <Words>667</Words>
  <Application>Microsoft Office PowerPoint</Application>
  <PresentationFormat>Skærmshow (4:3)</PresentationFormat>
  <Paragraphs>48</Paragraphs>
  <Slides>6</Slides>
  <Notes>0</Notes>
  <HiddenSlides>0</HiddenSlides>
  <MMClips>0</MMClips>
  <ScaleCrop>false</ScaleCrop>
  <HeadingPairs>
    <vt:vector size="4" baseType="variant">
      <vt:variant>
        <vt:lpstr>Tema</vt:lpstr>
      </vt:variant>
      <vt:variant>
        <vt:i4>1</vt:i4>
      </vt:variant>
      <vt:variant>
        <vt:lpstr>Diastitler</vt:lpstr>
      </vt:variant>
      <vt:variant>
        <vt:i4>6</vt:i4>
      </vt:variant>
    </vt:vector>
  </HeadingPairs>
  <TitlesOfParts>
    <vt:vector size="7" baseType="lpstr">
      <vt:lpstr>Kontortema</vt:lpstr>
      <vt:lpstr>A typical lesson</vt:lpstr>
      <vt:lpstr>The traditional cognitive discourse as the dominant discourse</vt:lpstr>
      <vt:lpstr>The experiential discourse as an alternative discourse</vt:lpstr>
      <vt:lpstr>The socio-cultural discourse as a maginalised discourse</vt:lpstr>
      <vt:lpstr>Sum up</vt:lpstr>
      <vt:lpstr>Discussion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Analysis</dc:title>
  <dc:creator>Hanne Dauer Keller</dc:creator>
  <cp:lastModifiedBy>Hanne Dauer Keller</cp:lastModifiedBy>
  <cp:revision>16</cp:revision>
  <dcterms:created xsi:type="dcterms:W3CDTF">2013-05-27T07:31:50Z</dcterms:created>
  <dcterms:modified xsi:type="dcterms:W3CDTF">2013-05-27T11:08:42Z</dcterms:modified>
</cp:coreProperties>
</file>